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3" r:id="rId4"/>
    <p:sldId id="264" r:id="rId5"/>
    <p:sldId id="268" r:id="rId6"/>
    <p:sldId id="265" r:id="rId7"/>
    <p:sldId id="267" r:id="rId8"/>
    <p:sldId id="260" r:id="rId9"/>
  </p:sldIdLst>
  <p:sldSz cx="12192000" cy="6858000"/>
  <p:notesSz cx="6858000" cy="9144000"/>
  <p:embeddedFontLst>
    <p:embeddedFont>
      <p:font typeface="Fira Sans" panose="020B0503050000020004" pitchFamily="34" charset="0"/>
      <p:regular r:id="rId12"/>
      <p:bold r:id="rId13"/>
      <p:italic r:id="rId14"/>
      <p:boldItalic r:id="rId15"/>
    </p:embeddedFont>
    <p:embeddedFont>
      <p:font typeface="Fira Sans Medium" panose="020B0603050000020004" pitchFamily="34" charset="0"/>
      <p:regular r:id="rId16"/>
      <p:italic r:id="rId17"/>
    </p:embeddedFont>
    <p:embeddedFont>
      <p:font typeface="Roboto Slab" pitchFamily="2" charset="0"/>
      <p:regular r:id="rId18"/>
      <p:bold r:id="rId1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332"/>
    <a:srgbClr val="FFD91D"/>
    <a:srgbClr val="002677"/>
    <a:srgbClr val="F4633A"/>
    <a:srgbClr val="727272"/>
    <a:srgbClr val="0061A0"/>
    <a:srgbClr val="D9D9D9"/>
    <a:srgbClr val="1A9BFC"/>
    <a:srgbClr val="262626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13716-2E75-4538-97AA-37304843337B}" v="1" dt="2026-05-21T09:02:21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2516" autoAdjust="0"/>
  </p:normalViewPr>
  <p:slideViewPr>
    <p:cSldViewPr snapToGrid="0" snapToObjects="1" showGuides="1">
      <p:cViewPr varScale="1">
        <p:scale>
          <a:sx n="77" d="100"/>
          <a:sy n="77" d="100"/>
        </p:scale>
        <p:origin x="773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GIMÉNEZ AMAT" userId="8ed06c5f-5ce9-46aa-ad10-bdecb2600698" providerId="ADAL" clId="{5A2BC505-0AC2-4E1B-A9DF-69BED0D0A447}"/>
    <pc:docChg chg="custSel modSld">
      <pc:chgData name="MARTA GIMÉNEZ AMAT" userId="8ed06c5f-5ce9-46aa-ad10-bdecb2600698" providerId="ADAL" clId="{5A2BC505-0AC2-4E1B-A9DF-69BED0D0A447}" dt="2026-05-21T09:03:56.942" v="18" actId="931"/>
      <pc:docMkLst>
        <pc:docMk/>
      </pc:docMkLst>
      <pc:sldChg chg="addSp delSp modSp mod">
        <pc:chgData name="MARTA GIMÉNEZ AMAT" userId="8ed06c5f-5ce9-46aa-ad10-bdecb2600698" providerId="ADAL" clId="{5A2BC505-0AC2-4E1B-A9DF-69BED0D0A447}" dt="2026-05-21T09:03:30.493" v="16" actId="18131"/>
        <pc:sldMkLst>
          <pc:docMk/>
          <pc:sldMk cId="280748157" sldId="263"/>
        </pc:sldMkLst>
        <pc:spChg chg="add del mod">
          <ac:chgData name="MARTA GIMÉNEZ AMAT" userId="8ed06c5f-5ce9-46aa-ad10-bdecb2600698" providerId="ADAL" clId="{5A2BC505-0AC2-4E1B-A9DF-69BED0D0A447}" dt="2026-05-21T09:03:20.168" v="15" actId="931"/>
          <ac:spMkLst>
            <pc:docMk/>
            <pc:sldMk cId="280748157" sldId="263"/>
            <ac:spMk id="8" creationId="{3B98D5E3-74A7-5839-787C-CE09DFB89D39}"/>
          </ac:spMkLst>
        </pc:spChg>
        <pc:picChg chg="add del mod">
          <ac:chgData name="MARTA GIMÉNEZ AMAT" userId="8ed06c5f-5ce9-46aa-ad10-bdecb2600698" providerId="ADAL" clId="{5A2BC505-0AC2-4E1B-A9DF-69BED0D0A447}" dt="2026-05-21T09:03:12.382" v="13" actId="478"/>
          <ac:picMkLst>
            <pc:docMk/>
            <pc:sldMk cId="280748157" sldId="263"/>
            <ac:picMk id="5" creationId="{E02291E3-0C6F-5747-3303-4FBD1F7DEF75}"/>
          </ac:picMkLst>
        </pc:picChg>
        <pc:picChg chg="del">
          <ac:chgData name="MARTA GIMÉNEZ AMAT" userId="8ed06c5f-5ce9-46aa-ad10-bdecb2600698" providerId="ADAL" clId="{5A2BC505-0AC2-4E1B-A9DF-69BED0D0A447}" dt="2026-05-21T09:03:15.404" v="14" actId="478"/>
          <ac:picMkLst>
            <pc:docMk/>
            <pc:sldMk cId="280748157" sldId="263"/>
            <ac:picMk id="7" creationId="{EB5DCF7B-A0F5-3149-A736-11556ECBDE50}"/>
          </ac:picMkLst>
        </pc:picChg>
        <pc:picChg chg="add mod ord modCrop">
          <ac:chgData name="MARTA GIMÉNEZ AMAT" userId="8ed06c5f-5ce9-46aa-ad10-bdecb2600698" providerId="ADAL" clId="{5A2BC505-0AC2-4E1B-A9DF-69BED0D0A447}" dt="2026-05-21T09:03:30.493" v="16" actId="18131"/>
          <ac:picMkLst>
            <pc:docMk/>
            <pc:sldMk cId="280748157" sldId="263"/>
            <ac:picMk id="10" creationId="{ADCF9CCE-F293-A3CF-C37B-3BE733CA54D4}"/>
          </ac:picMkLst>
        </pc:picChg>
      </pc:sldChg>
      <pc:sldChg chg="addSp delSp modSp mod">
        <pc:chgData name="MARTA GIMÉNEZ AMAT" userId="8ed06c5f-5ce9-46aa-ad10-bdecb2600698" providerId="ADAL" clId="{5A2BC505-0AC2-4E1B-A9DF-69BED0D0A447}" dt="2026-05-21T09:02:34.835" v="12" actId="931"/>
        <pc:sldMkLst>
          <pc:docMk/>
          <pc:sldMk cId="1310867165" sldId="264"/>
        </pc:sldMkLst>
        <pc:spChg chg="add del mod">
          <ac:chgData name="MARTA GIMÉNEZ AMAT" userId="8ed06c5f-5ce9-46aa-ad10-bdecb2600698" providerId="ADAL" clId="{5A2BC505-0AC2-4E1B-A9DF-69BED0D0A447}" dt="2026-05-21T09:02:34.835" v="12" actId="931"/>
          <ac:spMkLst>
            <pc:docMk/>
            <pc:sldMk cId="1310867165" sldId="264"/>
            <ac:spMk id="7" creationId="{BD7A91BB-09B9-9E01-8174-8FA4FEFDFE65}"/>
          </ac:spMkLst>
        </pc:spChg>
        <pc:picChg chg="del">
          <ac:chgData name="MARTA GIMÉNEZ AMAT" userId="8ed06c5f-5ce9-46aa-ad10-bdecb2600698" providerId="ADAL" clId="{5A2BC505-0AC2-4E1B-A9DF-69BED0D0A447}" dt="2026-05-21T09:02:15.992" v="7" actId="478"/>
          <ac:picMkLst>
            <pc:docMk/>
            <pc:sldMk cId="1310867165" sldId="264"/>
            <ac:picMk id="8" creationId="{9F1BCF3A-85D4-044F-94EF-A596C37B0025}"/>
          </ac:picMkLst>
        </pc:picChg>
        <pc:picChg chg="add del mod">
          <ac:chgData name="MARTA GIMÉNEZ AMAT" userId="8ed06c5f-5ce9-46aa-ad10-bdecb2600698" providerId="ADAL" clId="{5A2BC505-0AC2-4E1B-A9DF-69BED0D0A447}" dt="2026-05-21T09:02:28.767" v="11" actId="478"/>
          <ac:picMkLst>
            <pc:docMk/>
            <pc:sldMk cId="1310867165" sldId="264"/>
            <ac:picMk id="9" creationId="{CC47B078-A607-F1AD-112A-A795BC10E861}"/>
          </ac:picMkLst>
        </pc:picChg>
        <pc:picChg chg="add mod ord">
          <ac:chgData name="MARTA GIMÉNEZ AMAT" userId="8ed06c5f-5ce9-46aa-ad10-bdecb2600698" providerId="ADAL" clId="{5A2BC505-0AC2-4E1B-A9DF-69BED0D0A447}" dt="2026-05-21T09:02:34.835" v="12" actId="931"/>
          <ac:picMkLst>
            <pc:docMk/>
            <pc:sldMk cId="1310867165" sldId="264"/>
            <ac:picMk id="11" creationId="{4F045E8B-6FD6-5577-B243-77B2263AF81B}"/>
          </ac:picMkLst>
        </pc:picChg>
      </pc:sldChg>
      <pc:sldChg chg="addSp delSp modSp mod">
        <pc:chgData name="MARTA GIMÉNEZ AMAT" userId="8ed06c5f-5ce9-46aa-ad10-bdecb2600698" providerId="ADAL" clId="{5A2BC505-0AC2-4E1B-A9DF-69BED0D0A447}" dt="2026-05-21T09:03:56.942" v="18" actId="931"/>
        <pc:sldMkLst>
          <pc:docMk/>
          <pc:sldMk cId="2217079087" sldId="268"/>
        </pc:sldMkLst>
        <pc:spChg chg="add del mod">
          <ac:chgData name="MARTA GIMÉNEZ AMAT" userId="8ed06c5f-5ce9-46aa-ad10-bdecb2600698" providerId="ADAL" clId="{5A2BC505-0AC2-4E1B-A9DF-69BED0D0A447}" dt="2026-05-21T09:03:56.942" v="18" actId="931"/>
          <ac:spMkLst>
            <pc:docMk/>
            <pc:sldMk cId="2217079087" sldId="268"/>
            <ac:spMk id="7" creationId="{859E3EC3-7C47-143A-F397-A6E664A1D3BE}"/>
          </ac:spMkLst>
        </pc:spChg>
        <pc:picChg chg="del">
          <ac:chgData name="MARTA GIMÉNEZ AMAT" userId="8ed06c5f-5ce9-46aa-ad10-bdecb2600698" providerId="ADAL" clId="{5A2BC505-0AC2-4E1B-A9DF-69BED0D0A447}" dt="2026-05-21T09:03:36.198" v="17" actId="478"/>
          <ac:picMkLst>
            <pc:docMk/>
            <pc:sldMk cId="2217079087" sldId="268"/>
            <ac:picMk id="9" creationId="{3631E08F-D477-8F48-AA24-205CDE46764F}"/>
          </ac:picMkLst>
        </pc:picChg>
        <pc:picChg chg="add mod ord">
          <ac:chgData name="MARTA GIMÉNEZ AMAT" userId="8ed06c5f-5ce9-46aa-ad10-bdecb2600698" providerId="ADAL" clId="{5A2BC505-0AC2-4E1B-A9DF-69BED0D0A447}" dt="2026-05-21T09:03:56.942" v="18" actId="931"/>
          <ac:picMkLst>
            <pc:docMk/>
            <pc:sldMk cId="2217079087" sldId="268"/>
            <ac:picMk id="10" creationId="{516F447A-577E-A66D-4705-C72DE54BB7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66AF1DC-7F49-A24C-8A1B-166E2ED790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AEF9E9-A1D0-864D-B9C9-A16B87981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CA1F14-2160-8D4F-920A-A24F059F8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1598-FC98-3F4F-AF67-3E41A8697326}" type="slidenum">
              <a:rPr lang="it-IT" smtClean="0"/>
              <a:t>‹Nº›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1F72ABEE-62D6-2D47-895E-C1C90AE3BF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DBDB4-FD49-914A-A504-7DDB84738C39}" type="datetimeFigureOut">
              <a:rPr lang="it-IT" smtClean="0"/>
              <a:t>21/05/2026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5830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12A7-C7D6-7542-9495-86D2A5F89521}" type="datetime1">
              <a:rPr lang="it-IT" smtClean="0"/>
              <a:t>21/05/2026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D42F-EEB8-D844-BCC2-FD26091028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544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D73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75F0702-5A13-1349-A296-951553656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839" y="4594650"/>
            <a:ext cx="10434596" cy="916652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Fira Sans Medium" panose="020B05030500000200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it-IT" dirty="0"/>
              <a:t>Group </a:t>
            </a:r>
            <a:r>
              <a:rPr lang="it-IT" dirty="0" err="1"/>
              <a:t>members</a:t>
            </a:r>
            <a:r>
              <a:rPr lang="it-IT" dirty="0"/>
              <a:t>: Name </a:t>
            </a:r>
            <a:r>
              <a:rPr lang="it-IT" dirty="0" err="1"/>
              <a:t>Surname</a:t>
            </a:r>
            <a:r>
              <a:rPr lang="it-IT" dirty="0"/>
              <a:t>; Name </a:t>
            </a:r>
            <a:r>
              <a:rPr lang="it-IT" dirty="0" err="1"/>
              <a:t>Surname</a:t>
            </a:r>
            <a:r>
              <a:rPr lang="it-IT" dirty="0"/>
              <a:t>; Name </a:t>
            </a:r>
            <a:r>
              <a:rPr lang="it-IT" dirty="0" err="1"/>
              <a:t>Surname</a:t>
            </a:r>
            <a:r>
              <a:rPr lang="it-IT" dirty="0"/>
              <a:t>; […]</a:t>
            </a:r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BACD2019-637B-3D4C-A8D4-30C84AABC93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58839" y="873509"/>
            <a:ext cx="10434596" cy="20996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TITLE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CC95D-4677-2D48-8044-4BC81EDFDD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58839" y="3238774"/>
            <a:ext cx="10434596" cy="749279"/>
          </a:xfrm>
        </p:spPr>
        <p:txBody>
          <a:bodyPr>
            <a:noAutofit/>
          </a:bodyPr>
          <a:lstStyle>
            <a:lvl1pPr marL="0" indent="0">
              <a:buNone/>
              <a:defRPr sz="2400" b="0" i="0" u="none">
                <a:solidFill>
                  <a:schemeClr val="bg1"/>
                </a:solidFill>
                <a:latin typeface="Fira Sans" panose="020B0503050000020004" pitchFamily="34" charset="0"/>
                <a:ea typeface="Roboto Slab" pitchFamily="2" charset="0"/>
              </a:defRPr>
            </a:lvl1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pic>
        <p:nvPicPr>
          <p:cNvPr id="9" name="Immagine 8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15FDA8C6-7884-50B7-8C7D-FDE07BED3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659" y="6071525"/>
            <a:ext cx="1930934" cy="5161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1505C92-B1A3-CA67-25AB-8DF00A557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8666" y="6002779"/>
            <a:ext cx="1787970" cy="63157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454434D-A7AC-B91B-ABE0-471DC8C858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36592" y="6067679"/>
            <a:ext cx="1569428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, testo e immag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511381"/>
            <a:ext cx="5058291" cy="3523659"/>
          </a:xfrm>
        </p:spPr>
        <p:txBody>
          <a:bodyPr anchor="t" anchorCtr="0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293921" y="2511381"/>
            <a:ext cx="5058291" cy="3523659"/>
          </a:xfrm>
        </p:spPr>
        <p:txBody>
          <a:bodyPr anchor="t" anchorCtr="0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551582"/>
            <a:ext cx="5058291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3921" y="1551581"/>
            <a:ext cx="5058291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D2AEED0-49D4-3E47-AC3F-270F49F4CC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35850251-896E-B041-8180-ED90B1047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solidFill>
                  <a:srgbClr val="26262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pic>
        <p:nvPicPr>
          <p:cNvPr id="10" name="Immagine 12" descr="Immagine che contiene simbolo, Carattere, logo, Elementi grafici&#10;&#10;Descrizione generata automaticamente">
            <a:extLst>
              <a:ext uri="{FF2B5EF4-FFF2-40B4-BE49-F238E27FC236}">
                <a16:creationId xmlns:a16="http://schemas.microsoft.com/office/drawing/2014/main" id="{D21532DC-B2DB-87A4-C1B4-569824889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352" y="6129310"/>
            <a:ext cx="587797" cy="5877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51E0CA6-702A-A9CD-66DB-B63792D244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4545" y="6212630"/>
            <a:ext cx="1262958" cy="40371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812922A-6833-291B-C6E0-9FAD4BE894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445" y="6166730"/>
            <a:ext cx="1402791" cy="4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0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798A6822-7DA7-2E4D-B441-3AC1A45F600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5" y="2511381"/>
            <a:ext cx="10515600" cy="3417781"/>
          </a:xfrm>
        </p:spPr>
        <p:txBody>
          <a:bodyPr anchor="t" anchorCtr="0">
            <a:noAutofit/>
          </a:bodyPr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3" y="1551582"/>
            <a:ext cx="3102820" cy="762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5D853E-0A41-7F40-8291-86C503BFAC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16" name="Segnaposto titolo 1">
            <a:extLst>
              <a:ext uri="{FF2B5EF4-FFF2-40B4-BE49-F238E27FC236}">
                <a16:creationId xmlns:a16="http://schemas.microsoft.com/office/drawing/2014/main" id="{8B77CED5-B561-3846-9AB3-80FAFE67A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pic>
        <p:nvPicPr>
          <p:cNvPr id="2" name="Immagine 12" descr="Immagine che contiene simbolo, Carattere, logo, Elementi grafici&#10;&#10;Descrizione generata automaticamente">
            <a:extLst>
              <a:ext uri="{FF2B5EF4-FFF2-40B4-BE49-F238E27FC236}">
                <a16:creationId xmlns:a16="http://schemas.microsoft.com/office/drawing/2014/main" id="{2E5BE976-6676-D108-C092-6E49A0586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352" y="6129310"/>
            <a:ext cx="587797" cy="5877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84B236-C23B-8328-70FE-927F05DDA4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4545" y="6212630"/>
            <a:ext cx="1262958" cy="4037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444EBC-EFFE-58CC-2965-D35F1C85A3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445" y="6166730"/>
            <a:ext cx="1402791" cy="4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e">
    <p:bg>
      <p:bgPr>
        <a:solidFill>
          <a:srgbClr val="D73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1D62B733-E76B-052D-5FA4-7863713A0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6226" y="3170941"/>
            <a:ext cx="1930934" cy="5161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6EA65A2-6133-D1B4-C1D9-97E7067950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2288" y="3113214"/>
            <a:ext cx="1787970" cy="6315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D8DDDB-7743-9554-A708-9BB1B0AF91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9726" y="3178114"/>
            <a:ext cx="1569428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1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58983" y="1650670"/>
            <a:ext cx="10434596" cy="4510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en-US" dirty="0"/>
              <a:t>Click to edit the slide title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770AC6-E776-D8B7-A024-BEA825CDD2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5054" y="790435"/>
            <a:ext cx="1262958" cy="4037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616260-A0C7-474E-30F2-9245C0884E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954" y="744535"/>
            <a:ext cx="1402791" cy="4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 + sottotitolo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D39042D-E5F6-354C-AE48-85CA368F3E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58840" y="4512248"/>
            <a:ext cx="10434453" cy="90614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Click to edit the section subtitle</a:t>
            </a:r>
            <a:endParaRPr lang="it-IT" dirty="0"/>
          </a:p>
        </p:txBody>
      </p:sp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58983" y="1602829"/>
            <a:ext cx="10434596" cy="2422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en-US" dirty="0"/>
              <a:t>Click to edit the slide title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F6F597-12C2-2C6C-167B-F2684DFC22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5054" y="790435"/>
            <a:ext cx="1262958" cy="4037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A795ED-2D57-29C0-75A2-E07CA38559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954" y="744535"/>
            <a:ext cx="1402791" cy="4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65F876-3350-441E-BD36-BE705EBA2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15057"/>
            <a:ext cx="10515600" cy="762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1">
                <a:solidFill>
                  <a:srgbClr val="D7333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04C02021-F048-EF46-A427-824414E03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11EF75-678E-9E47-B9E3-622B2E130D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‹Nº›</a:t>
            </a:fld>
            <a:endParaRPr lang="it-IT"/>
          </a:p>
        </p:txBody>
      </p:sp>
      <p:pic>
        <p:nvPicPr>
          <p:cNvPr id="13" name="Immagine 12" descr="Immagine che contiene simbolo, Carattere, logo, Elementi grafici&#10;&#10;Descrizione generata automaticamente">
            <a:extLst>
              <a:ext uri="{FF2B5EF4-FFF2-40B4-BE49-F238E27FC236}">
                <a16:creationId xmlns:a16="http://schemas.microsoft.com/office/drawing/2014/main" id="{E325E75E-BD5B-AE37-1C99-CAEAB3AB8F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352" y="6129310"/>
            <a:ext cx="587797" cy="587797"/>
          </a:xfrm>
          <a:prstGeom prst="rect">
            <a:avLst/>
          </a:prstGeom>
        </p:spPr>
      </p:pic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6A235243-97B0-CA48-9651-6BD014DCC41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8200" y="2392093"/>
            <a:ext cx="3704924" cy="29143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dirty="0"/>
              <a:t>Click on the icon to insert an image</a:t>
            </a:r>
            <a:endParaRPr lang="it-IT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2EB5FB83-D571-4071-B77E-C63ACCDA6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396562"/>
            <a:ext cx="3704924" cy="42988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 err="1"/>
              <a:t>Captions</a:t>
            </a:r>
            <a:endParaRPr lang="it-IT" dirty="0"/>
          </a:p>
        </p:txBody>
      </p:sp>
      <p:sp>
        <p:nvSpPr>
          <p:cNvPr id="14" name="Segnaposto immagine 2">
            <a:extLst>
              <a:ext uri="{FF2B5EF4-FFF2-40B4-BE49-F238E27FC236}">
                <a16:creationId xmlns:a16="http://schemas.microsoft.com/office/drawing/2014/main" id="{2AF78B3D-B54D-AAD2-4FF1-70687A23B78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763703" y="2392093"/>
            <a:ext cx="3704924" cy="29143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dirty="0"/>
              <a:t>Click on the icon to insert an image</a:t>
            </a:r>
            <a:endParaRPr lang="it-IT" dirty="0"/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B6F53347-6EA9-1FC0-0B7B-298DD9B11B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3703" y="5396562"/>
            <a:ext cx="3704924" cy="42988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 err="1"/>
              <a:t>Captions</a:t>
            </a:r>
            <a:endParaRPr lang="it-IT" dirty="0"/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033F368A-8B0F-528C-B8D0-DDEF38CAB014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610600" y="2391280"/>
            <a:ext cx="3161097" cy="3417781"/>
          </a:xfrm>
        </p:spPr>
        <p:txBody>
          <a:bodyPr anchor="t" anchorCtr="0">
            <a:noAutofit/>
          </a:bodyPr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9CDEC4-49C8-E75C-4D90-111B419BBF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4545" y="6212630"/>
            <a:ext cx="1262958" cy="4037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FAE342-2CF5-8E89-264D-CCE464A2CF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445" y="6166730"/>
            <a:ext cx="1402791" cy="4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>
            <a:extLst>
              <a:ext uri="{FF2B5EF4-FFF2-40B4-BE49-F238E27FC236}">
                <a16:creationId xmlns:a16="http://schemas.microsoft.com/office/drawing/2014/main" id="{4A68EDD3-8B24-5E4A-A507-BC4297B68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47EE5-0480-854D-A548-B2B40F2E6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E7D4FD2-6E9C-D19D-905D-F8DF3F918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51582"/>
            <a:ext cx="10515600" cy="762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1">
                <a:solidFill>
                  <a:srgbClr val="D7333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B600EB54-EA8D-8F69-A206-57723F4AA71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36615" y="2511381"/>
            <a:ext cx="10515600" cy="3417781"/>
          </a:xfrm>
        </p:spPr>
        <p:txBody>
          <a:bodyPr anchor="t" anchorCtr="0">
            <a:noAutofit/>
          </a:bodyPr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  <p:pic>
        <p:nvPicPr>
          <p:cNvPr id="12" name="Immagine 12" descr="Immagine che contiene simbolo, Carattere, logo, Elementi grafici&#10;&#10;Descrizione generata automaticamente">
            <a:extLst>
              <a:ext uri="{FF2B5EF4-FFF2-40B4-BE49-F238E27FC236}">
                <a16:creationId xmlns:a16="http://schemas.microsoft.com/office/drawing/2014/main" id="{D772899D-455A-9403-785F-DD483F459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352" y="6129310"/>
            <a:ext cx="587797" cy="58779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B6F3CCD-4E1F-7B19-7BF2-844AAC7E24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4545" y="6212630"/>
            <a:ext cx="1262958" cy="40371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2616E16-F76A-EAF7-29A9-B205778616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445" y="6166730"/>
            <a:ext cx="1402791" cy="4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D4F9B8F1-23BB-DE44-B117-C81D61DBD6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735588"/>
            <a:ext cx="10515600" cy="3521611"/>
          </a:xfrm>
        </p:spPr>
        <p:txBody>
          <a:bodyPr anchor="ctr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b="0" i="1">
                <a:latin typeface="Fira Sans" panose="020B05030500000200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/>
            </a:pPr>
            <a:r>
              <a:rPr lang="en-US" dirty="0"/>
              <a:t>Click on the icon to insert an image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E6275BA2-C88F-D442-BB44-16AD120A3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D146A135-4506-8219-8CD7-0B6898C56E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396562"/>
            <a:ext cx="10515600" cy="42988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 err="1"/>
              <a:t>Captions</a:t>
            </a:r>
            <a:endParaRPr lang="it-IT" dirty="0"/>
          </a:p>
        </p:txBody>
      </p:sp>
      <p:pic>
        <p:nvPicPr>
          <p:cNvPr id="8" name="Immagine 12" descr="Immagine che contiene simbolo, Carattere, logo, Elementi grafici&#10;&#10;Descrizione generata automaticamente">
            <a:extLst>
              <a:ext uri="{FF2B5EF4-FFF2-40B4-BE49-F238E27FC236}">
                <a16:creationId xmlns:a16="http://schemas.microsoft.com/office/drawing/2014/main" id="{7E854EC8-024B-D23F-EF48-70138992D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352" y="6129310"/>
            <a:ext cx="587797" cy="5877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559B540-1A81-1B20-EEFD-35E85BE24F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4545" y="6212630"/>
            <a:ext cx="1262958" cy="40371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60AF25A-A3DE-5E1A-5324-38331398D4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445" y="6166730"/>
            <a:ext cx="1402791" cy="4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D72F9B8-ABA2-4C42-A181-607DBB3A2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B8059-381A-704A-886C-F6DD9F44F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51582"/>
            <a:ext cx="10515600" cy="762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1">
                <a:solidFill>
                  <a:srgbClr val="D7333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C08E708D-0E00-AB46-8AF7-AAC94AA38A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396562"/>
            <a:ext cx="10515600" cy="42988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 err="1"/>
              <a:t>Captions</a:t>
            </a:r>
            <a:r>
              <a:rPr lang="it-IT" dirty="0"/>
              <a:t>/Notes</a:t>
            </a:r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80C56B0F-86D4-8640-B1D0-FEBA0E0A0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pic>
        <p:nvPicPr>
          <p:cNvPr id="7" name="Immagine 12" descr="Immagine che contiene simbolo, Carattere, logo, Elementi grafici&#10;&#10;Descrizione generata automaticamente">
            <a:extLst>
              <a:ext uri="{FF2B5EF4-FFF2-40B4-BE49-F238E27FC236}">
                <a16:creationId xmlns:a16="http://schemas.microsoft.com/office/drawing/2014/main" id="{A1313EC4-3413-BAA6-D890-C70B15982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352" y="6129310"/>
            <a:ext cx="587797" cy="5877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76E0EC-CD4B-D243-4E62-08E0E110D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4545" y="6212630"/>
            <a:ext cx="1262958" cy="40371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00F9A41-E622-A859-B51D-CFA8D92727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445" y="6166730"/>
            <a:ext cx="1402791" cy="4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3" y="1671598"/>
            <a:ext cx="5259388" cy="3939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dirty="0"/>
              <a:t>Click on the icon to insert an image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91" y="1652373"/>
            <a:ext cx="5026623" cy="3939908"/>
          </a:xfrm>
        </p:spPr>
        <p:txBody>
          <a:bodyPr anchor="t" anchorCtr="0"/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08871066-D66E-10C3-0B10-EC9B1A9E50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2" y="5714372"/>
            <a:ext cx="5257797" cy="429888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 err="1"/>
              <a:t>Captions</a:t>
            </a:r>
            <a:endParaRPr lang="it-IT" dirty="0"/>
          </a:p>
        </p:txBody>
      </p:sp>
      <p:pic>
        <p:nvPicPr>
          <p:cNvPr id="7" name="Immagine 12" descr="Immagine che contiene simbolo, Carattere, logo, Elementi grafici&#10;&#10;Descrizione generata automaticamente">
            <a:extLst>
              <a:ext uri="{FF2B5EF4-FFF2-40B4-BE49-F238E27FC236}">
                <a16:creationId xmlns:a16="http://schemas.microsoft.com/office/drawing/2014/main" id="{587F5E47-B1C0-F230-2CDD-E8DE17044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352" y="6129310"/>
            <a:ext cx="587797" cy="5877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BFA56F7-F8C8-5CDC-1AD5-238EE9646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4545" y="6212630"/>
            <a:ext cx="1262958" cy="4037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23E40FA-F960-CDB5-C33B-16BFAE2F2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445" y="6166730"/>
            <a:ext cx="1402791" cy="4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6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8201" y="1825625"/>
            <a:ext cx="5257799" cy="4142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dirty="0"/>
              <a:t>Click on the icon to insert an image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27178" y="1817083"/>
            <a:ext cx="5026623" cy="4150580"/>
          </a:xfrm>
        </p:spPr>
        <p:txBody>
          <a:bodyPr anchor="t" anchorCtr="0">
            <a:noAutofit/>
          </a:bodyPr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dirty="0"/>
              <a:t>Title</a:t>
            </a:r>
          </a:p>
        </p:txBody>
      </p:sp>
      <p:pic>
        <p:nvPicPr>
          <p:cNvPr id="7" name="Immagine 12" descr="Immagine che contiene simbolo, Carattere, logo, Elementi grafici&#10;&#10;Descrizione generata automaticamente">
            <a:extLst>
              <a:ext uri="{FF2B5EF4-FFF2-40B4-BE49-F238E27FC236}">
                <a16:creationId xmlns:a16="http://schemas.microsoft.com/office/drawing/2014/main" id="{999588FB-9D5B-A7DA-735E-029A26DD9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352" y="6129310"/>
            <a:ext cx="587797" cy="5877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F91AADA-EEF1-64C7-A06D-9E65C27BF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4545" y="6212630"/>
            <a:ext cx="1262958" cy="40371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70B0BD6-2371-33F9-6AD3-40BCD829DC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445" y="6166730"/>
            <a:ext cx="1402791" cy="4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B895A96-2866-484D-98AF-108A2B67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change the style of the outline heading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ADDCE6-9BC9-1045-9A9B-B7DA4ECE9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1918"/>
            <a:ext cx="10515600" cy="4645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the text styles in the outline</a:t>
            </a:r>
            <a:endParaRPr lang="it-IT" dirty="0"/>
          </a:p>
          <a:p>
            <a:pPr marL="514325" marR="0" lvl="1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Second level</a:t>
            </a:r>
          </a:p>
          <a:p>
            <a:pPr marL="857207" marR="0" lvl="2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Third level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3E5275-AA79-C14E-8281-AC408BAAE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>
                    <a:lumMod val="75000"/>
                  </a:schemeClr>
                </a:solidFill>
                <a:latin typeface="Fira Sans Medium" panose="020B0503050000020004" pitchFamily="34" charset="0"/>
              </a:defRPr>
            </a:lvl1pPr>
          </a:lstStyle>
          <a:p>
            <a:fld id="{FEC4A954-C260-E84D-8B85-4D54550A05DF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0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9" r:id="rId4"/>
    <p:sldLayoutId id="2147483650" r:id="rId5"/>
    <p:sldLayoutId id="2147483663" r:id="rId6"/>
    <p:sldLayoutId id="2147483654" r:id="rId7"/>
    <p:sldLayoutId id="2147483657" r:id="rId8"/>
    <p:sldLayoutId id="2147483670" r:id="rId9"/>
    <p:sldLayoutId id="2147483666" r:id="rId10"/>
    <p:sldLayoutId id="2147483665" r:id="rId11"/>
    <p:sldLayoutId id="2147483658" r:id="rId1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>
              <a:lumMod val="85000"/>
              <a:lumOff val="15000"/>
            </a:schemeClr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Fira Sans" panose="020B0503050000020004" pitchFamily="34" charset="0"/>
        <a:buChar char="―"/>
        <a:defRPr sz="1800" b="0" i="0" kern="1200">
          <a:solidFill>
            <a:schemeClr val="tx1">
              <a:lumMod val="65000"/>
              <a:lumOff val="35000"/>
            </a:schemeClr>
          </a:solidFill>
          <a:latin typeface="Fira Sans Medium" panose="020B0503050000020004" pitchFamily="34" charset="0"/>
          <a:ea typeface="+mn-ea"/>
          <a:cs typeface="+mn-cs"/>
        </a:defRPr>
      </a:lvl1pPr>
      <a:lvl2pPr marL="514325" marR="0" indent="-171442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50" b="0" i="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2pPr>
      <a:lvl3pPr marL="857207" marR="0" indent="-171442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01BB7BE-E4F3-F34C-98AC-424C3998B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839" y="4308395"/>
            <a:ext cx="10434596" cy="916652"/>
          </a:xfrm>
        </p:spPr>
        <p:txBody>
          <a:bodyPr/>
          <a:lstStyle/>
          <a:p>
            <a:r>
              <a:rPr lang="it-IT" dirty="0"/>
              <a:t>Group </a:t>
            </a:r>
            <a:r>
              <a:rPr lang="it-IT" dirty="0" err="1"/>
              <a:t>members</a:t>
            </a:r>
            <a:r>
              <a:rPr lang="it-IT" dirty="0"/>
              <a:t>: Name </a:t>
            </a:r>
            <a:r>
              <a:rPr lang="it-IT" dirty="0" err="1"/>
              <a:t>Surname</a:t>
            </a:r>
            <a:r>
              <a:rPr lang="it-IT" dirty="0"/>
              <a:t>; Name </a:t>
            </a:r>
            <a:r>
              <a:rPr lang="it-IT" dirty="0" err="1"/>
              <a:t>Surname</a:t>
            </a:r>
            <a:r>
              <a:rPr lang="it-IT" dirty="0"/>
              <a:t>; Name </a:t>
            </a:r>
            <a:r>
              <a:rPr lang="it-IT" dirty="0" err="1"/>
              <a:t>Surname</a:t>
            </a:r>
            <a:r>
              <a:rPr lang="it-IT" dirty="0"/>
              <a:t> […]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FAC99DC-03D4-7449-B6C7-2B86A9FA7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839" y="450000"/>
            <a:ext cx="10434596" cy="2099606"/>
          </a:xfrm>
        </p:spPr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10E4C7-8206-8949-88EE-952FB5F1AC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8702" y="2549606"/>
            <a:ext cx="10434596" cy="749279"/>
          </a:xfrm>
        </p:spPr>
        <p:txBody>
          <a:bodyPr/>
          <a:lstStyle/>
          <a:p>
            <a:r>
              <a:rPr lang="it-IT" dirty="0" err="1"/>
              <a:t>Subtitle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709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E3E356-5B07-234B-AD5E-0C625D5CA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34057"/>
            <a:ext cx="10515600" cy="762000"/>
          </a:xfrm>
        </p:spPr>
        <p:txBody>
          <a:bodyPr/>
          <a:lstStyle/>
          <a:p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6016892-186A-9A40-8B09-6FF54F79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57D9392D-DBD4-848F-70CB-47188B2ADEEC}"/>
              </a:ext>
            </a:extLst>
          </p:cNvPr>
          <p:cNvSpPr txBox="1">
            <a:spLocks/>
          </p:cNvSpPr>
          <p:nvPr/>
        </p:nvSpPr>
        <p:spPr>
          <a:xfrm>
            <a:off x="839791" y="1941131"/>
            <a:ext cx="10514009" cy="3939908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3280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01C6C4-864C-C048-BB32-8A0EEAE7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9B3DBB1-FBD7-B44F-B024-840F1697A8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5317187"/>
            <a:ext cx="10515600" cy="429888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it-IT" sz="1400" dirty="0" err="1"/>
              <a:t>Caption</a:t>
            </a:r>
            <a:endParaRPr lang="it-IT" sz="14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B1225-25C2-B240-9833-49A7D7C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  <a:br>
              <a:rPr lang="it-IT" dirty="0"/>
            </a:br>
            <a:endParaRPr lang="it-IT"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ADCF9CCE-F293-A3CF-C37B-3BE733CA54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2338" b="32336"/>
          <a:stretch>
            <a:fillRect/>
          </a:stretch>
        </p:blipFill>
        <p:spPr>
          <a:xfrm>
            <a:off x="838200" y="1735588"/>
            <a:ext cx="10515600" cy="352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57CEA9-4941-F547-AC84-65DE30950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dirty="0"/>
              <a:t>Text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804FD6-F22C-F348-92FC-297443A74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CAF5CD9-86A0-6444-9847-3590005E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2" name="Segnaposto testo 11">
            <a:extLst>
              <a:ext uri="{FF2B5EF4-FFF2-40B4-BE49-F238E27FC236}">
                <a16:creationId xmlns:a16="http://schemas.microsoft.com/office/drawing/2014/main" id="{2FC5F3F3-A4EA-1DC2-B669-27690583CC75}"/>
              </a:ext>
            </a:extLst>
          </p:cNvPr>
          <p:cNvSpPr txBox="1">
            <a:spLocks/>
          </p:cNvSpPr>
          <p:nvPr/>
        </p:nvSpPr>
        <p:spPr>
          <a:xfrm>
            <a:off x="5980905" y="5614913"/>
            <a:ext cx="5259389" cy="4298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ira Sans" panose="020B0503050000020004" pitchFamily="34" charset="0"/>
              <a:buNone/>
            </a:pPr>
            <a:r>
              <a:rPr lang="it-IT" sz="1400" dirty="0" err="1"/>
              <a:t>Caption</a:t>
            </a:r>
            <a:endParaRPr lang="it-IT" sz="1400" dirty="0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4F045E8B-6FD6-5577-B243-77B2263AF8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75" r="67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6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9FE7C9-33CC-3B41-884C-6856D6822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7178" y="1155856"/>
            <a:ext cx="5026623" cy="4150580"/>
          </a:xfrm>
        </p:spPr>
        <p:txBody>
          <a:bodyPr/>
          <a:lstStyle/>
          <a:p>
            <a:r>
              <a:rPr lang="it-IT" dirty="0"/>
              <a:t>Text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6FFE32-A47C-494C-B342-87EB621B9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45C8A10D-5950-3A41-BD1A-38311580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2" name="Segnaposto testo 11">
            <a:extLst>
              <a:ext uri="{FF2B5EF4-FFF2-40B4-BE49-F238E27FC236}">
                <a16:creationId xmlns:a16="http://schemas.microsoft.com/office/drawing/2014/main" id="{978F8F82-6646-2A47-915E-9A1009E92313}"/>
              </a:ext>
            </a:extLst>
          </p:cNvPr>
          <p:cNvSpPr txBox="1">
            <a:spLocks/>
          </p:cNvSpPr>
          <p:nvPr/>
        </p:nvSpPr>
        <p:spPr>
          <a:xfrm>
            <a:off x="721516" y="5399969"/>
            <a:ext cx="5259389" cy="4298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ira Sans" panose="020B0503050000020004" pitchFamily="34" charset="0"/>
              <a:buNone/>
            </a:pPr>
            <a:r>
              <a:rPr lang="it-IT" sz="1400" dirty="0" err="1"/>
              <a:t>Caption</a:t>
            </a:r>
            <a:endParaRPr lang="it-IT" sz="1400"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516F447A-577E-A66D-4705-C72DE54BB7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90" r="30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7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378FFD2-B226-E140-BD16-8BCCA2FFE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43855"/>
            <a:ext cx="5058291" cy="3523659"/>
          </a:xfrm>
        </p:spPr>
        <p:txBody>
          <a:bodyPr>
            <a:noAutofit/>
          </a:bodyPr>
          <a:lstStyle/>
          <a:p>
            <a:r>
              <a:rPr lang="it-IT" dirty="0"/>
              <a:t>Text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18436A-1AA5-C440-82F0-468077DB05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95509" y="1843856"/>
            <a:ext cx="5058291" cy="3523659"/>
          </a:xfrm>
        </p:spPr>
        <p:txBody>
          <a:bodyPr>
            <a:noAutofit/>
          </a:bodyPr>
          <a:lstStyle/>
          <a:p>
            <a:r>
              <a:rPr lang="it-IT" dirty="0"/>
              <a:t>Text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F007CF-284F-A548-AE45-9814C3176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099193"/>
            <a:ext cx="5058291" cy="762000"/>
          </a:xfrm>
        </p:spPr>
        <p:txBody>
          <a:bodyPr>
            <a:noAutofit/>
          </a:bodyPr>
          <a:lstStyle/>
          <a:p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B9E78CB-E973-0E4F-94BB-67D40E6500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5509" y="1081856"/>
            <a:ext cx="5058291" cy="762000"/>
          </a:xfrm>
        </p:spPr>
        <p:txBody>
          <a:bodyPr>
            <a:noAutofit/>
          </a:bodyPr>
          <a:lstStyle/>
          <a:p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3A7F07-3358-D849-81AC-5CF9A705DB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87BB5BF-F4E9-F042-B490-25B7B151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765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D5A2D0B-9D99-AD4C-BD4C-2BFD72C96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20421"/>
            <a:ext cx="10515600" cy="762000"/>
          </a:xfrm>
        </p:spPr>
        <p:txBody>
          <a:bodyPr/>
          <a:lstStyle/>
          <a:p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AE141B83-8091-C043-AD81-40AC0EA6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6DA59E7-AF31-BC4D-9763-FC33EDAB39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14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54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dad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3633A"/>
      </a:accent1>
      <a:accent2>
        <a:srgbClr val="F3633A"/>
      </a:accent2>
      <a:accent3>
        <a:srgbClr val="F3633A"/>
      </a:accent3>
      <a:accent4>
        <a:srgbClr val="F3633A"/>
      </a:accent4>
      <a:accent5>
        <a:srgbClr val="F3633A"/>
      </a:accent5>
      <a:accent6>
        <a:srgbClr val="F3633A"/>
      </a:accent6>
      <a:hlink>
        <a:srgbClr val="F3633A"/>
      </a:hlink>
      <a:folHlink>
        <a:srgbClr val="E7E6E6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indent="0" algn="l">
          <a:buNone/>
          <a:defRPr sz="1050" b="0" i="1" dirty="0" smtClean="0">
            <a:latin typeface="Fira Sans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1BB96B48-510D-4295-BD85-B894483B5C2B}" vid="{2E6E30F8-F180-4192-9625-2C5F945586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A9E4FBF902C40BDBCA2AFC900402B" ma:contentTypeVersion="11" ma:contentTypeDescription="Crear nuevo documento." ma:contentTypeScope="" ma:versionID="41a8bbf2edda6e2ac9f600f7bdbe6a63">
  <xsd:schema xmlns:xsd="http://www.w3.org/2001/XMLSchema" xmlns:xs="http://www.w3.org/2001/XMLSchema" xmlns:p="http://schemas.microsoft.com/office/2006/metadata/properties" xmlns:ns2="f6aca2aa-96c2-48b7-bb1e-c853dc0c7646" targetNamespace="http://schemas.microsoft.com/office/2006/metadata/properties" ma:root="true" ma:fieldsID="9285b8760177e1c36617a292cf0f580f" ns2:_="">
    <xsd:import namespace="f6aca2aa-96c2-48b7-bb1e-c853dc0c76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ca2aa-96c2-48b7-bb1e-c853dc0c76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02575e52-3e5f-4a4c-9122-9f0195bc6a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aca2aa-96c2-48b7-bb1e-c853dc0c76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3030CA-3DC4-4004-82D5-966C85DC0B16}"/>
</file>

<file path=customXml/itemProps2.xml><?xml version="1.0" encoding="utf-8"?>
<ds:datastoreItem xmlns:ds="http://schemas.openxmlformats.org/officeDocument/2006/customXml" ds:itemID="{DE0E2A47-1A90-4B10-A5E3-6CD4A9DE24E6}"/>
</file>

<file path=customXml/itemProps3.xml><?xml version="1.0" encoding="utf-8"?>
<ds:datastoreItem xmlns:ds="http://schemas.openxmlformats.org/officeDocument/2006/customXml" ds:itemID="{56B2896F-003D-420A-83CE-63E9792C6280}"/>
</file>

<file path=docProps/app.xml><?xml version="1.0" encoding="utf-8"?>
<Properties xmlns="http://schemas.openxmlformats.org/officeDocument/2006/extended-properties" xmlns:vt="http://schemas.openxmlformats.org/officeDocument/2006/docPropsVTypes">
  <Template>DAD_presentazione_widescreen</Template>
  <TotalTime>56</TotalTime>
  <Words>39</Words>
  <Application>Microsoft Office PowerPoint</Application>
  <PresentationFormat>Panorámica</PresentationFormat>
  <Paragraphs>27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Roboto Slab</vt:lpstr>
      <vt:lpstr>Fira Sans</vt:lpstr>
      <vt:lpstr>Calibri</vt:lpstr>
      <vt:lpstr>Fira Sans Medium</vt:lpstr>
      <vt:lpstr>Tema di Office</vt:lpstr>
      <vt:lpstr>TITLE</vt:lpstr>
      <vt:lpstr>Title</vt:lpstr>
      <vt:lpstr>Title </vt:lpstr>
      <vt:lpstr>Title</vt:lpstr>
      <vt:lpstr>Title</vt:lpstr>
      <vt:lpstr>Title</vt:lpstr>
      <vt:lpstr>Title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Federica Pompejano</dc:creator>
  <cp:keywords/>
  <dc:description/>
  <cp:lastModifiedBy>MARTA GIMÉNEZ AMAT</cp:lastModifiedBy>
  <cp:revision>3</cp:revision>
  <cp:lastPrinted>2019-04-15T13:03:12Z</cp:lastPrinted>
  <dcterms:created xsi:type="dcterms:W3CDTF">2024-09-03T08:09:57Z</dcterms:created>
  <dcterms:modified xsi:type="dcterms:W3CDTF">2026-05-21T09:04:03Z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0x0101003D6A9E4FBF902C40BDBCA2AFC900402B</vt:lpwstr>
  </property>
</Properties>
</file>